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2" r:id="rId3"/>
    <p:sldId id="273" r:id="rId4"/>
    <p:sldId id="275" r:id="rId5"/>
    <p:sldId id="276" r:id="rId6"/>
    <p:sldId id="277" r:id="rId7"/>
    <p:sldId id="280" r:id="rId8"/>
    <p:sldId id="278" r:id="rId9"/>
    <p:sldId id="279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70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7" autoAdjust="0"/>
    <p:restoredTop sz="94190" autoAdjust="0"/>
  </p:normalViewPr>
  <p:slideViewPr>
    <p:cSldViewPr snapToGrid="0">
      <p:cViewPr varScale="1">
        <p:scale>
          <a:sx n="84" d="100"/>
          <a:sy n="84" d="100"/>
        </p:scale>
        <p:origin x="9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11902-2D4C-492C-A93B-5BE03E1E1880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8CBA052-E12B-4B97-9792-C65666116EBF}">
      <dgm:prSet/>
      <dgm:spPr/>
      <dgm:t>
        <a:bodyPr/>
        <a:lstStyle/>
        <a:p>
          <a:r>
            <a:rPr lang="en-US"/>
            <a:t>Usecase Diagram</a:t>
          </a:r>
        </a:p>
      </dgm:t>
    </dgm:pt>
    <dgm:pt modelId="{D9D61D04-93DE-4813-8E31-CDBBB837C7FC}" type="parTrans" cxnId="{735DF0BE-91CD-4FF5-A9B9-6C38A4E445A1}">
      <dgm:prSet/>
      <dgm:spPr/>
      <dgm:t>
        <a:bodyPr/>
        <a:lstStyle/>
        <a:p>
          <a:endParaRPr lang="en-US"/>
        </a:p>
      </dgm:t>
    </dgm:pt>
    <dgm:pt modelId="{19450717-655C-424D-B91C-A00DB3EFD944}" type="sibTrans" cxnId="{735DF0BE-91CD-4FF5-A9B9-6C38A4E445A1}">
      <dgm:prSet/>
      <dgm:spPr/>
      <dgm:t>
        <a:bodyPr/>
        <a:lstStyle/>
        <a:p>
          <a:endParaRPr lang="en-US"/>
        </a:p>
      </dgm:t>
    </dgm:pt>
    <dgm:pt modelId="{BD1857DB-CA3C-4BEB-9A6D-C44B1138AADF}">
      <dgm:prSet/>
      <dgm:spPr/>
      <dgm:t>
        <a:bodyPr/>
        <a:lstStyle/>
        <a:p>
          <a:r>
            <a:rPr lang="en-US"/>
            <a:t>Usecase Descriptions</a:t>
          </a:r>
        </a:p>
      </dgm:t>
    </dgm:pt>
    <dgm:pt modelId="{ECFC8322-F5BF-490A-9BD3-03290130A426}" type="parTrans" cxnId="{04B7B703-D638-435D-9B58-27D1EAEEA944}">
      <dgm:prSet/>
      <dgm:spPr/>
      <dgm:t>
        <a:bodyPr/>
        <a:lstStyle/>
        <a:p>
          <a:endParaRPr lang="en-US"/>
        </a:p>
      </dgm:t>
    </dgm:pt>
    <dgm:pt modelId="{AF6AC4C2-4025-47AD-B829-9CC6406E0B04}" type="sibTrans" cxnId="{04B7B703-D638-435D-9B58-27D1EAEEA944}">
      <dgm:prSet/>
      <dgm:spPr/>
      <dgm:t>
        <a:bodyPr/>
        <a:lstStyle/>
        <a:p>
          <a:endParaRPr lang="en-US"/>
        </a:p>
      </dgm:t>
    </dgm:pt>
    <dgm:pt modelId="{ADC2C7B2-0ADF-447C-B886-FB4CB4DFB95E}">
      <dgm:prSet/>
      <dgm:spPr/>
      <dgm:t>
        <a:bodyPr/>
        <a:lstStyle/>
        <a:p>
          <a:r>
            <a:rPr lang="en-US"/>
            <a:t>Activity Diagram</a:t>
          </a:r>
        </a:p>
      </dgm:t>
    </dgm:pt>
    <dgm:pt modelId="{FBB51D28-72DA-45AB-A6B2-62D952FF0AF2}" type="parTrans" cxnId="{5C5881BC-CF75-437E-8E48-327447AAF7BF}">
      <dgm:prSet/>
      <dgm:spPr/>
      <dgm:t>
        <a:bodyPr/>
        <a:lstStyle/>
        <a:p>
          <a:endParaRPr lang="en-US"/>
        </a:p>
      </dgm:t>
    </dgm:pt>
    <dgm:pt modelId="{F15708CB-B4A6-48DA-AAB3-92CA8B0719A7}" type="sibTrans" cxnId="{5C5881BC-CF75-437E-8E48-327447AAF7BF}">
      <dgm:prSet/>
      <dgm:spPr/>
      <dgm:t>
        <a:bodyPr/>
        <a:lstStyle/>
        <a:p>
          <a:endParaRPr lang="en-US"/>
        </a:p>
      </dgm:t>
    </dgm:pt>
    <dgm:pt modelId="{CF7A484B-39E1-4B9F-BF0A-C9E7B67DB516}">
      <dgm:prSet/>
      <dgm:spPr/>
      <dgm:t>
        <a:bodyPr/>
        <a:lstStyle/>
        <a:p>
          <a:r>
            <a:rPr lang="en-US"/>
            <a:t>Sequence Diagram</a:t>
          </a:r>
        </a:p>
      </dgm:t>
    </dgm:pt>
    <dgm:pt modelId="{881EE850-CF7A-4CA6-A2FE-E834829EA52C}" type="parTrans" cxnId="{2FF5C8C9-9E06-45CF-9EFE-7F224EDADA91}">
      <dgm:prSet/>
      <dgm:spPr/>
      <dgm:t>
        <a:bodyPr/>
        <a:lstStyle/>
        <a:p>
          <a:endParaRPr lang="en-US"/>
        </a:p>
      </dgm:t>
    </dgm:pt>
    <dgm:pt modelId="{07DCCD87-862F-411A-9646-88B5A1080047}" type="sibTrans" cxnId="{2FF5C8C9-9E06-45CF-9EFE-7F224EDADA91}">
      <dgm:prSet/>
      <dgm:spPr/>
      <dgm:t>
        <a:bodyPr/>
        <a:lstStyle/>
        <a:p>
          <a:endParaRPr lang="en-US"/>
        </a:p>
      </dgm:t>
    </dgm:pt>
    <dgm:pt modelId="{74D9FB2B-C3E5-43B8-BD42-F1290ED8AD11}">
      <dgm:prSet/>
      <dgm:spPr/>
      <dgm:t>
        <a:bodyPr/>
        <a:lstStyle/>
        <a:p>
          <a:r>
            <a:rPr lang="en-US"/>
            <a:t>State machine</a:t>
          </a:r>
        </a:p>
      </dgm:t>
    </dgm:pt>
    <dgm:pt modelId="{A4E396B7-27C2-4F3A-BF79-7EAE914A426A}" type="parTrans" cxnId="{809EC76C-C5EF-41F4-B5DE-537A1884D09F}">
      <dgm:prSet/>
      <dgm:spPr/>
      <dgm:t>
        <a:bodyPr/>
        <a:lstStyle/>
        <a:p>
          <a:endParaRPr lang="en-US"/>
        </a:p>
      </dgm:t>
    </dgm:pt>
    <dgm:pt modelId="{A87A79D2-8D55-4968-87C7-753559526387}" type="sibTrans" cxnId="{809EC76C-C5EF-41F4-B5DE-537A1884D09F}">
      <dgm:prSet/>
      <dgm:spPr/>
      <dgm:t>
        <a:bodyPr/>
        <a:lstStyle/>
        <a:p>
          <a:endParaRPr lang="en-US"/>
        </a:p>
      </dgm:t>
    </dgm:pt>
    <dgm:pt modelId="{33D7629C-829B-4B54-B2EA-9EBD43E6AA2C}">
      <dgm:prSet/>
      <dgm:spPr/>
      <dgm:t>
        <a:bodyPr/>
        <a:lstStyle/>
        <a:p>
          <a:r>
            <a:rPr lang="en-US"/>
            <a:t>Class diagram</a:t>
          </a:r>
        </a:p>
      </dgm:t>
    </dgm:pt>
    <dgm:pt modelId="{A7CFFEFC-BC9F-4133-A6B6-E9CF56377537}" type="parTrans" cxnId="{4F174FB6-E256-47EB-BCA6-6C43F0FCA750}">
      <dgm:prSet/>
      <dgm:spPr/>
      <dgm:t>
        <a:bodyPr/>
        <a:lstStyle/>
        <a:p>
          <a:endParaRPr lang="en-US"/>
        </a:p>
      </dgm:t>
    </dgm:pt>
    <dgm:pt modelId="{2650F943-E189-4737-B659-4EB708C36477}" type="sibTrans" cxnId="{4F174FB6-E256-47EB-BCA6-6C43F0FCA750}">
      <dgm:prSet/>
      <dgm:spPr/>
      <dgm:t>
        <a:bodyPr/>
        <a:lstStyle/>
        <a:p>
          <a:endParaRPr lang="en-US"/>
        </a:p>
      </dgm:t>
    </dgm:pt>
    <dgm:pt modelId="{8590E296-21D0-4633-8FD1-D7A284B32262}">
      <dgm:prSet/>
      <dgm:spPr/>
      <dgm:t>
        <a:bodyPr/>
        <a:lstStyle/>
        <a:p>
          <a:r>
            <a:rPr lang="en-US"/>
            <a:t>Component Diagram</a:t>
          </a:r>
        </a:p>
      </dgm:t>
    </dgm:pt>
    <dgm:pt modelId="{EF3AB4A2-26D7-4C88-9A1E-F071B7B01023}" type="parTrans" cxnId="{7757DB5A-4D17-4D18-B6A8-8C89DFA2C3CF}">
      <dgm:prSet/>
      <dgm:spPr/>
      <dgm:t>
        <a:bodyPr/>
        <a:lstStyle/>
        <a:p>
          <a:endParaRPr lang="en-US"/>
        </a:p>
      </dgm:t>
    </dgm:pt>
    <dgm:pt modelId="{E5FEE644-5F08-4AA2-87C2-4024519CE5EB}" type="sibTrans" cxnId="{7757DB5A-4D17-4D18-B6A8-8C89DFA2C3CF}">
      <dgm:prSet/>
      <dgm:spPr/>
      <dgm:t>
        <a:bodyPr/>
        <a:lstStyle/>
        <a:p>
          <a:endParaRPr lang="en-US"/>
        </a:p>
      </dgm:t>
    </dgm:pt>
    <dgm:pt modelId="{E0455B69-F45F-4BD0-BA73-8E5A621606F6}">
      <dgm:prSet/>
      <dgm:spPr/>
      <dgm:t>
        <a:bodyPr/>
        <a:lstStyle/>
        <a:p>
          <a:r>
            <a:rPr lang="en-US"/>
            <a:t>Petri Nets</a:t>
          </a:r>
        </a:p>
      </dgm:t>
    </dgm:pt>
    <dgm:pt modelId="{2A3ED7E0-2C1D-403E-A2FA-47A8C270B086}" type="parTrans" cxnId="{704C2ABC-D061-480A-AC9C-7249A5B3DC7E}">
      <dgm:prSet/>
      <dgm:spPr/>
      <dgm:t>
        <a:bodyPr/>
        <a:lstStyle/>
        <a:p>
          <a:endParaRPr lang="en-US"/>
        </a:p>
      </dgm:t>
    </dgm:pt>
    <dgm:pt modelId="{FEA4AE09-6F1E-476E-B7BB-A5DB9B5F34B9}" type="sibTrans" cxnId="{704C2ABC-D061-480A-AC9C-7249A5B3DC7E}">
      <dgm:prSet/>
      <dgm:spPr/>
      <dgm:t>
        <a:bodyPr/>
        <a:lstStyle/>
        <a:p>
          <a:endParaRPr lang="en-US"/>
        </a:p>
      </dgm:t>
    </dgm:pt>
    <dgm:pt modelId="{82FF47B5-0415-4101-87C8-4E84F5C97634}" type="pres">
      <dgm:prSet presAssocID="{89F11902-2D4C-492C-A93B-5BE03E1E1880}" presName="diagram" presStyleCnt="0">
        <dgm:presLayoutVars>
          <dgm:dir/>
          <dgm:resizeHandles val="exact"/>
        </dgm:presLayoutVars>
      </dgm:prSet>
      <dgm:spPr/>
    </dgm:pt>
    <dgm:pt modelId="{D111A3F7-3705-4F16-9469-E553351DA6D7}" type="pres">
      <dgm:prSet presAssocID="{98CBA052-E12B-4B97-9792-C65666116EBF}" presName="node" presStyleLbl="node1" presStyleIdx="0" presStyleCnt="8">
        <dgm:presLayoutVars>
          <dgm:bulletEnabled val="1"/>
        </dgm:presLayoutVars>
      </dgm:prSet>
      <dgm:spPr/>
    </dgm:pt>
    <dgm:pt modelId="{FB264D6C-441A-4CD4-9381-E469964E492A}" type="pres">
      <dgm:prSet presAssocID="{19450717-655C-424D-B91C-A00DB3EFD944}" presName="sibTrans" presStyleCnt="0"/>
      <dgm:spPr/>
    </dgm:pt>
    <dgm:pt modelId="{398B2D83-D887-462E-A280-BB76739D18B4}" type="pres">
      <dgm:prSet presAssocID="{BD1857DB-CA3C-4BEB-9A6D-C44B1138AADF}" presName="node" presStyleLbl="node1" presStyleIdx="1" presStyleCnt="8">
        <dgm:presLayoutVars>
          <dgm:bulletEnabled val="1"/>
        </dgm:presLayoutVars>
      </dgm:prSet>
      <dgm:spPr/>
    </dgm:pt>
    <dgm:pt modelId="{3F1EF9EC-6B31-453E-9225-3FD3376ED94B}" type="pres">
      <dgm:prSet presAssocID="{AF6AC4C2-4025-47AD-B829-9CC6406E0B04}" presName="sibTrans" presStyleCnt="0"/>
      <dgm:spPr/>
    </dgm:pt>
    <dgm:pt modelId="{CBF66723-03C6-4219-9587-7E8989443DEF}" type="pres">
      <dgm:prSet presAssocID="{ADC2C7B2-0ADF-447C-B886-FB4CB4DFB95E}" presName="node" presStyleLbl="node1" presStyleIdx="2" presStyleCnt="8">
        <dgm:presLayoutVars>
          <dgm:bulletEnabled val="1"/>
        </dgm:presLayoutVars>
      </dgm:prSet>
      <dgm:spPr/>
    </dgm:pt>
    <dgm:pt modelId="{BAE0C34E-4F86-4084-A06F-D5D011B4B5A3}" type="pres">
      <dgm:prSet presAssocID="{F15708CB-B4A6-48DA-AAB3-92CA8B0719A7}" presName="sibTrans" presStyleCnt="0"/>
      <dgm:spPr/>
    </dgm:pt>
    <dgm:pt modelId="{89776CC2-397E-41C3-85D9-1C437D56E353}" type="pres">
      <dgm:prSet presAssocID="{CF7A484B-39E1-4B9F-BF0A-C9E7B67DB516}" presName="node" presStyleLbl="node1" presStyleIdx="3" presStyleCnt="8">
        <dgm:presLayoutVars>
          <dgm:bulletEnabled val="1"/>
        </dgm:presLayoutVars>
      </dgm:prSet>
      <dgm:spPr/>
    </dgm:pt>
    <dgm:pt modelId="{9E9175DA-5CC1-47A9-AF32-B145446FEB75}" type="pres">
      <dgm:prSet presAssocID="{07DCCD87-862F-411A-9646-88B5A1080047}" presName="sibTrans" presStyleCnt="0"/>
      <dgm:spPr/>
    </dgm:pt>
    <dgm:pt modelId="{F9FD2FC4-40B5-4975-9638-9048A9A04044}" type="pres">
      <dgm:prSet presAssocID="{74D9FB2B-C3E5-43B8-BD42-F1290ED8AD11}" presName="node" presStyleLbl="node1" presStyleIdx="4" presStyleCnt="8">
        <dgm:presLayoutVars>
          <dgm:bulletEnabled val="1"/>
        </dgm:presLayoutVars>
      </dgm:prSet>
      <dgm:spPr/>
    </dgm:pt>
    <dgm:pt modelId="{B3711D9D-F4D7-4540-B3DE-0D658B741266}" type="pres">
      <dgm:prSet presAssocID="{A87A79D2-8D55-4968-87C7-753559526387}" presName="sibTrans" presStyleCnt="0"/>
      <dgm:spPr/>
    </dgm:pt>
    <dgm:pt modelId="{43EB93C3-121D-4111-8939-044D2EBE2B63}" type="pres">
      <dgm:prSet presAssocID="{33D7629C-829B-4B54-B2EA-9EBD43E6AA2C}" presName="node" presStyleLbl="node1" presStyleIdx="5" presStyleCnt="8">
        <dgm:presLayoutVars>
          <dgm:bulletEnabled val="1"/>
        </dgm:presLayoutVars>
      </dgm:prSet>
      <dgm:spPr/>
    </dgm:pt>
    <dgm:pt modelId="{1D64C8E2-5D18-4259-BFC4-FB88F4C60627}" type="pres">
      <dgm:prSet presAssocID="{2650F943-E189-4737-B659-4EB708C36477}" presName="sibTrans" presStyleCnt="0"/>
      <dgm:spPr/>
    </dgm:pt>
    <dgm:pt modelId="{3FDEA266-F5DF-4619-82FF-2E023DF8568D}" type="pres">
      <dgm:prSet presAssocID="{8590E296-21D0-4633-8FD1-D7A284B32262}" presName="node" presStyleLbl="node1" presStyleIdx="6" presStyleCnt="8">
        <dgm:presLayoutVars>
          <dgm:bulletEnabled val="1"/>
        </dgm:presLayoutVars>
      </dgm:prSet>
      <dgm:spPr/>
    </dgm:pt>
    <dgm:pt modelId="{58D139B7-CD3C-4C18-BCDF-246F40FE89FE}" type="pres">
      <dgm:prSet presAssocID="{E5FEE644-5F08-4AA2-87C2-4024519CE5EB}" presName="sibTrans" presStyleCnt="0"/>
      <dgm:spPr/>
    </dgm:pt>
    <dgm:pt modelId="{AD6EF5E6-38CB-49D2-BA17-6CBCB21B1009}" type="pres">
      <dgm:prSet presAssocID="{E0455B69-F45F-4BD0-BA73-8E5A621606F6}" presName="node" presStyleLbl="node1" presStyleIdx="7" presStyleCnt="8">
        <dgm:presLayoutVars>
          <dgm:bulletEnabled val="1"/>
        </dgm:presLayoutVars>
      </dgm:prSet>
      <dgm:spPr/>
    </dgm:pt>
  </dgm:ptLst>
  <dgm:cxnLst>
    <dgm:cxn modelId="{04B7B703-D638-435D-9B58-27D1EAEEA944}" srcId="{89F11902-2D4C-492C-A93B-5BE03E1E1880}" destId="{BD1857DB-CA3C-4BEB-9A6D-C44B1138AADF}" srcOrd="1" destOrd="0" parTransId="{ECFC8322-F5BF-490A-9BD3-03290130A426}" sibTransId="{AF6AC4C2-4025-47AD-B829-9CC6406E0B04}"/>
    <dgm:cxn modelId="{1C387E07-E41A-43EA-9EF3-FDE99FDC5D2B}" type="presOf" srcId="{89F11902-2D4C-492C-A93B-5BE03E1E1880}" destId="{82FF47B5-0415-4101-87C8-4E84F5C97634}" srcOrd="0" destOrd="0" presId="urn:microsoft.com/office/officeart/2005/8/layout/default"/>
    <dgm:cxn modelId="{DEA1DC08-0883-4A8D-95AE-44BEF9DA7C52}" type="presOf" srcId="{BD1857DB-CA3C-4BEB-9A6D-C44B1138AADF}" destId="{398B2D83-D887-462E-A280-BB76739D18B4}" srcOrd="0" destOrd="0" presId="urn:microsoft.com/office/officeart/2005/8/layout/default"/>
    <dgm:cxn modelId="{67BDE912-2F3B-4B24-AD52-2361DDF02426}" type="presOf" srcId="{74D9FB2B-C3E5-43B8-BD42-F1290ED8AD11}" destId="{F9FD2FC4-40B5-4975-9638-9048A9A04044}" srcOrd="0" destOrd="0" presId="urn:microsoft.com/office/officeart/2005/8/layout/default"/>
    <dgm:cxn modelId="{A53FEA2A-4DE3-4A6D-8CFF-7A57FD49D501}" type="presOf" srcId="{CF7A484B-39E1-4B9F-BF0A-C9E7B67DB516}" destId="{89776CC2-397E-41C3-85D9-1C437D56E353}" srcOrd="0" destOrd="0" presId="urn:microsoft.com/office/officeart/2005/8/layout/default"/>
    <dgm:cxn modelId="{531BC267-E183-4F04-9326-F9A1F24CC433}" type="presOf" srcId="{ADC2C7B2-0ADF-447C-B886-FB4CB4DFB95E}" destId="{CBF66723-03C6-4219-9587-7E8989443DEF}" srcOrd="0" destOrd="0" presId="urn:microsoft.com/office/officeart/2005/8/layout/default"/>
    <dgm:cxn modelId="{809EC76C-C5EF-41F4-B5DE-537A1884D09F}" srcId="{89F11902-2D4C-492C-A93B-5BE03E1E1880}" destId="{74D9FB2B-C3E5-43B8-BD42-F1290ED8AD11}" srcOrd="4" destOrd="0" parTransId="{A4E396B7-27C2-4F3A-BF79-7EAE914A426A}" sibTransId="{A87A79D2-8D55-4968-87C7-753559526387}"/>
    <dgm:cxn modelId="{1F11E751-A20E-42CB-A2A0-37CD46F9FBB0}" type="presOf" srcId="{33D7629C-829B-4B54-B2EA-9EBD43E6AA2C}" destId="{43EB93C3-121D-4111-8939-044D2EBE2B63}" srcOrd="0" destOrd="0" presId="urn:microsoft.com/office/officeart/2005/8/layout/default"/>
    <dgm:cxn modelId="{7757DB5A-4D17-4D18-B6A8-8C89DFA2C3CF}" srcId="{89F11902-2D4C-492C-A93B-5BE03E1E1880}" destId="{8590E296-21D0-4633-8FD1-D7A284B32262}" srcOrd="6" destOrd="0" parTransId="{EF3AB4A2-26D7-4C88-9A1E-F071B7B01023}" sibTransId="{E5FEE644-5F08-4AA2-87C2-4024519CE5EB}"/>
    <dgm:cxn modelId="{9C652AB1-9D35-4F58-9322-0988545D2C5A}" type="presOf" srcId="{E0455B69-F45F-4BD0-BA73-8E5A621606F6}" destId="{AD6EF5E6-38CB-49D2-BA17-6CBCB21B1009}" srcOrd="0" destOrd="0" presId="urn:microsoft.com/office/officeart/2005/8/layout/default"/>
    <dgm:cxn modelId="{4F174FB6-E256-47EB-BCA6-6C43F0FCA750}" srcId="{89F11902-2D4C-492C-A93B-5BE03E1E1880}" destId="{33D7629C-829B-4B54-B2EA-9EBD43E6AA2C}" srcOrd="5" destOrd="0" parTransId="{A7CFFEFC-BC9F-4133-A6B6-E9CF56377537}" sibTransId="{2650F943-E189-4737-B659-4EB708C36477}"/>
    <dgm:cxn modelId="{BC1675BB-8BAF-4AB1-BCF7-728ECCB87C9B}" type="presOf" srcId="{8590E296-21D0-4633-8FD1-D7A284B32262}" destId="{3FDEA266-F5DF-4619-82FF-2E023DF8568D}" srcOrd="0" destOrd="0" presId="urn:microsoft.com/office/officeart/2005/8/layout/default"/>
    <dgm:cxn modelId="{704C2ABC-D061-480A-AC9C-7249A5B3DC7E}" srcId="{89F11902-2D4C-492C-A93B-5BE03E1E1880}" destId="{E0455B69-F45F-4BD0-BA73-8E5A621606F6}" srcOrd="7" destOrd="0" parTransId="{2A3ED7E0-2C1D-403E-A2FA-47A8C270B086}" sibTransId="{FEA4AE09-6F1E-476E-B7BB-A5DB9B5F34B9}"/>
    <dgm:cxn modelId="{5C5881BC-CF75-437E-8E48-327447AAF7BF}" srcId="{89F11902-2D4C-492C-A93B-5BE03E1E1880}" destId="{ADC2C7B2-0ADF-447C-B886-FB4CB4DFB95E}" srcOrd="2" destOrd="0" parTransId="{FBB51D28-72DA-45AB-A6B2-62D952FF0AF2}" sibTransId="{F15708CB-B4A6-48DA-AAB3-92CA8B0719A7}"/>
    <dgm:cxn modelId="{735DF0BE-91CD-4FF5-A9B9-6C38A4E445A1}" srcId="{89F11902-2D4C-492C-A93B-5BE03E1E1880}" destId="{98CBA052-E12B-4B97-9792-C65666116EBF}" srcOrd="0" destOrd="0" parTransId="{D9D61D04-93DE-4813-8E31-CDBBB837C7FC}" sibTransId="{19450717-655C-424D-B91C-A00DB3EFD944}"/>
    <dgm:cxn modelId="{2FF5C8C9-9E06-45CF-9EFE-7F224EDADA91}" srcId="{89F11902-2D4C-492C-A93B-5BE03E1E1880}" destId="{CF7A484B-39E1-4B9F-BF0A-C9E7B67DB516}" srcOrd="3" destOrd="0" parTransId="{881EE850-CF7A-4CA6-A2FE-E834829EA52C}" sibTransId="{07DCCD87-862F-411A-9646-88B5A1080047}"/>
    <dgm:cxn modelId="{D359C5E9-33BF-4360-A03F-6CEFDBD2BA75}" type="presOf" srcId="{98CBA052-E12B-4B97-9792-C65666116EBF}" destId="{D111A3F7-3705-4F16-9469-E553351DA6D7}" srcOrd="0" destOrd="0" presId="urn:microsoft.com/office/officeart/2005/8/layout/default"/>
    <dgm:cxn modelId="{FC39B2EA-BA34-4837-AE90-29028A461774}" type="presParOf" srcId="{82FF47B5-0415-4101-87C8-4E84F5C97634}" destId="{D111A3F7-3705-4F16-9469-E553351DA6D7}" srcOrd="0" destOrd="0" presId="urn:microsoft.com/office/officeart/2005/8/layout/default"/>
    <dgm:cxn modelId="{5BACB9D7-D266-4782-93A8-86C8F5F8198B}" type="presParOf" srcId="{82FF47B5-0415-4101-87C8-4E84F5C97634}" destId="{FB264D6C-441A-4CD4-9381-E469964E492A}" srcOrd="1" destOrd="0" presId="urn:microsoft.com/office/officeart/2005/8/layout/default"/>
    <dgm:cxn modelId="{E1D722AD-9D7E-4CEA-B5CC-BF699B442B49}" type="presParOf" srcId="{82FF47B5-0415-4101-87C8-4E84F5C97634}" destId="{398B2D83-D887-462E-A280-BB76739D18B4}" srcOrd="2" destOrd="0" presId="urn:microsoft.com/office/officeart/2005/8/layout/default"/>
    <dgm:cxn modelId="{3C8DB10A-206E-479F-86EA-886BF6A322C0}" type="presParOf" srcId="{82FF47B5-0415-4101-87C8-4E84F5C97634}" destId="{3F1EF9EC-6B31-453E-9225-3FD3376ED94B}" srcOrd="3" destOrd="0" presId="urn:microsoft.com/office/officeart/2005/8/layout/default"/>
    <dgm:cxn modelId="{EE33D6EC-244A-4C46-A660-565778C93A40}" type="presParOf" srcId="{82FF47B5-0415-4101-87C8-4E84F5C97634}" destId="{CBF66723-03C6-4219-9587-7E8989443DEF}" srcOrd="4" destOrd="0" presId="urn:microsoft.com/office/officeart/2005/8/layout/default"/>
    <dgm:cxn modelId="{1D590C97-8D1F-49A1-8161-4D57AF5FAA01}" type="presParOf" srcId="{82FF47B5-0415-4101-87C8-4E84F5C97634}" destId="{BAE0C34E-4F86-4084-A06F-D5D011B4B5A3}" srcOrd="5" destOrd="0" presId="urn:microsoft.com/office/officeart/2005/8/layout/default"/>
    <dgm:cxn modelId="{9E289577-E058-4926-84C7-C9E09D6F5E47}" type="presParOf" srcId="{82FF47B5-0415-4101-87C8-4E84F5C97634}" destId="{89776CC2-397E-41C3-85D9-1C437D56E353}" srcOrd="6" destOrd="0" presId="urn:microsoft.com/office/officeart/2005/8/layout/default"/>
    <dgm:cxn modelId="{EC6BF430-E1AF-488A-AC1B-54CCC8BA8DF6}" type="presParOf" srcId="{82FF47B5-0415-4101-87C8-4E84F5C97634}" destId="{9E9175DA-5CC1-47A9-AF32-B145446FEB75}" srcOrd="7" destOrd="0" presId="urn:microsoft.com/office/officeart/2005/8/layout/default"/>
    <dgm:cxn modelId="{4858A7B9-2D28-434F-9AEF-4680F5692A27}" type="presParOf" srcId="{82FF47B5-0415-4101-87C8-4E84F5C97634}" destId="{F9FD2FC4-40B5-4975-9638-9048A9A04044}" srcOrd="8" destOrd="0" presId="urn:microsoft.com/office/officeart/2005/8/layout/default"/>
    <dgm:cxn modelId="{A1A8B2DB-2472-46ED-B927-3B6131923A70}" type="presParOf" srcId="{82FF47B5-0415-4101-87C8-4E84F5C97634}" destId="{B3711D9D-F4D7-4540-B3DE-0D658B741266}" srcOrd="9" destOrd="0" presId="urn:microsoft.com/office/officeart/2005/8/layout/default"/>
    <dgm:cxn modelId="{AF7FFC9E-47E0-43B4-BBDA-C8DF79845175}" type="presParOf" srcId="{82FF47B5-0415-4101-87C8-4E84F5C97634}" destId="{43EB93C3-121D-4111-8939-044D2EBE2B63}" srcOrd="10" destOrd="0" presId="urn:microsoft.com/office/officeart/2005/8/layout/default"/>
    <dgm:cxn modelId="{EA9DB790-D902-49DB-9057-D968EC4138B0}" type="presParOf" srcId="{82FF47B5-0415-4101-87C8-4E84F5C97634}" destId="{1D64C8E2-5D18-4259-BFC4-FB88F4C60627}" srcOrd="11" destOrd="0" presId="urn:microsoft.com/office/officeart/2005/8/layout/default"/>
    <dgm:cxn modelId="{7B740148-3971-4A15-8826-91CF05FA77FD}" type="presParOf" srcId="{82FF47B5-0415-4101-87C8-4E84F5C97634}" destId="{3FDEA266-F5DF-4619-82FF-2E023DF8568D}" srcOrd="12" destOrd="0" presId="urn:microsoft.com/office/officeart/2005/8/layout/default"/>
    <dgm:cxn modelId="{FD4881AC-DF1D-43EE-80AB-73A2D71A6EEA}" type="presParOf" srcId="{82FF47B5-0415-4101-87C8-4E84F5C97634}" destId="{58D139B7-CD3C-4C18-BCDF-246F40FE89FE}" srcOrd="13" destOrd="0" presId="urn:microsoft.com/office/officeart/2005/8/layout/default"/>
    <dgm:cxn modelId="{28E7B609-80D2-45F3-A9C0-A3F5018CB64F}" type="presParOf" srcId="{82FF47B5-0415-4101-87C8-4E84F5C97634}" destId="{AD6EF5E6-38CB-49D2-BA17-6CBCB21B100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DFC3B6-52FC-4619-8014-3B3972ACC2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6E03B2C-F26E-4C1F-B309-35C12B9F6795}">
      <dgm:prSet/>
      <dgm:spPr/>
      <dgm:t>
        <a:bodyPr/>
        <a:lstStyle/>
        <a:p>
          <a:pPr>
            <a:defRPr cap="all"/>
          </a:pPr>
          <a:r>
            <a:rPr lang="en-US"/>
            <a:t>Question?</a:t>
          </a:r>
        </a:p>
      </dgm:t>
    </dgm:pt>
    <dgm:pt modelId="{7B900598-1F56-47DA-8E98-24C577733FDA}" type="parTrans" cxnId="{444D1A8A-AD75-491A-ACB8-842252AE2C3C}">
      <dgm:prSet/>
      <dgm:spPr/>
      <dgm:t>
        <a:bodyPr/>
        <a:lstStyle/>
        <a:p>
          <a:endParaRPr lang="en-US"/>
        </a:p>
      </dgm:t>
    </dgm:pt>
    <dgm:pt modelId="{4937AFE8-955D-460E-BD6A-03EBBAA32B18}" type="sibTrans" cxnId="{444D1A8A-AD75-491A-ACB8-842252AE2C3C}">
      <dgm:prSet/>
      <dgm:spPr/>
      <dgm:t>
        <a:bodyPr/>
        <a:lstStyle/>
        <a:p>
          <a:endParaRPr lang="en-US"/>
        </a:p>
      </dgm:t>
    </dgm:pt>
    <dgm:pt modelId="{294ACAA4-7D45-4F14-A46E-03C2BD900B47}">
      <dgm:prSet/>
      <dgm:spPr/>
      <dgm:t>
        <a:bodyPr/>
        <a:lstStyle/>
        <a:p>
          <a:pPr>
            <a:defRPr cap="all"/>
          </a:pPr>
          <a:r>
            <a:rPr lang="en-US"/>
            <a:t>Queries?</a:t>
          </a:r>
        </a:p>
      </dgm:t>
    </dgm:pt>
    <dgm:pt modelId="{04B86731-35DE-478D-A8BA-58CE06979371}" type="parTrans" cxnId="{3D3982BC-72E8-4A9F-AB51-3D5A1BFE6CF6}">
      <dgm:prSet/>
      <dgm:spPr/>
      <dgm:t>
        <a:bodyPr/>
        <a:lstStyle/>
        <a:p>
          <a:endParaRPr lang="en-US"/>
        </a:p>
      </dgm:t>
    </dgm:pt>
    <dgm:pt modelId="{10D7343D-6A19-4725-9A56-5D9AD32A5A5C}" type="sibTrans" cxnId="{3D3982BC-72E8-4A9F-AB51-3D5A1BFE6CF6}">
      <dgm:prSet/>
      <dgm:spPr/>
      <dgm:t>
        <a:bodyPr/>
        <a:lstStyle/>
        <a:p>
          <a:endParaRPr lang="en-US"/>
        </a:p>
      </dgm:t>
    </dgm:pt>
    <dgm:pt modelId="{2B41600B-A5B8-49AB-91A1-3877C0BBC5C3}" type="pres">
      <dgm:prSet presAssocID="{34DFC3B6-52FC-4619-8014-3B3972ACC2B3}" presName="root" presStyleCnt="0">
        <dgm:presLayoutVars>
          <dgm:dir/>
          <dgm:resizeHandles val="exact"/>
        </dgm:presLayoutVars>
      </dgm:prSet>
      <dgm:spPr/>
    </dgm:pt>
    <dgm:pt modelId="{07078402-ADEE-451B-81A1-CA862265385D}" type="pres">
      <dgm:prSet presAssocID="{66E03B2C-F26E-4C1F-B309-35C12B9F6795}" presName="compNode" presStyleCnt="0"/>
      <dgm:spPr/>
    </dgm:pt>
    <dgm:pt modelId="{62DC2466-6619-44A5-B892-B9369235CD5B}" type="pres">
      <dgm:prSet presAssocID="{66E03B2C-F26E-4C1F-B309-35C12B9F6795}" presName="iconBgRect" presStyleLbl="bgShp" presStyleIdx="0" presStyleCnt="2"/>
      <dgm:spPr/>
    </dgm:pt>
    <dgm:pt modelId="{E68EC1A7-C08A-4B75-841F-E8C8A11E53E3}" type="pres">
      <dgm:prSet presAssocID="{66E03B2C-F26E-4C1F-B309-35C12B9F679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5B05DD9-927B-49D2-9F37-0A9A59CBCE6B}" type="pres">
      <dgm:prSet presAssocID="{66E03B2C-F26E-4C1F-B309-35C12B9F6795}" presName="spaceRect" presStyleCnt="0"/>
      <dgm:spPr/>
    </dgm:pt>
    <dgm:pt modelId="{34F0AA47-E046-4EC1-AA62-950D1F2636EB}" type="pres">
      <dgm:prSet presAssocID="{66E03B2C-F26E-4C1F-B309-35C12B9F6795}" presName="textRect" presStyleLbl="revTx" presStyleIdx="0" presStyleCnt="2">
        <dgm:presLayoutVars>
          <dgm:chMax val="1"/>
          <dgm:chPref val="1"/>
        </dgm:presLayoutVars>
      </dgm:prSet>
      <dgm:spPr/>
    </dgm:pt>
    <dgm:pt modelId="{1AC6FC91-E2AF-41FB-9009-8C52D965105D}" type="pres">
      <dgm:prSet presAssocID="{4937AFE8-955D-460E-BD6A-03EBBAA32B18}" presName="sibTrans" presStyleCnt="0"/>
      <dgm:spPr/>
    </dgm:pt>
    <dgm:pt modelId="{CF7F8E8C-CC58-4A22-A35E-2A80C9553FAB}" type="pres">
      <dgm:prSet presAssocID="{294ACAA4-7D45-4F14-A46E-03C2BD900B47}" presName="compNode" presStyleCnt="0"/>
      <dgm:spPr/>
    </dgm:pt>
    <dgm:pt modelId="{45370D0C-B4C9-4253-8726-C651354516A3}" type="pres">
      <dgm:prSet presAssocID="{294ACAA4-7D45-4F14-A46E-03C2BD900B47}" presName="iconBgRect" presStyleLbl="bgShp" presStyleIdx="1" presStyleCnt="2"/>
      <dgm:spPr/>
    </dgm:pt>
    <dgm:pt modelId="{FD511F43-AECA-4CF3-B901-8B5873E433C2}" type="pres">
      <dgm:prSet presAssocID="{294ACAA4-7D45-4F14-A46E-03C2BD900B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6708FFBC-14ED-4A60-B60B-2A388491DCE7}" type="pres">
      <dgm:prSet presAssocID="{294ACAA4-7D45-4F14-A46E-03C2BD900B47}" presName="spaceRect" presStyleCnt="0"/>
      <dgm:spPr/>
    </dgm:pt>
    <dgm:pt modelId="{43F5453F-50AC-4166-9F70-EAE8DDDFC74A}" type="pres">
      <dgm:prSet presAssocID="{294ACAA4-7D45-4F14-A46E-03C2BD900B4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126E489-09F4-493C-8F3D-353979806CDB}" type="presOf" srcId="{294ACAA4-7D45-4F14-A46E-03C2BD900B47}" destId="{43F5453F-50AC-4166-9F70-EAE8DDDFC74A}" srcOrd="0" destOrd="0" presId="urn:microsoft.com/office/officeart/2018/5/layout/IconCircleLabelList"/>
    <dgm:cxn modelId="{444D1A8A-AD75-491A-ACB8-842252AE2C3C}" srcId="{34DFC3B6-52FC-4619-8014-3B3972ACC2B3}" destId="{66E03B2C-F26E-4C1F-B309-35C12B9F6795}" srcOrd="0" destOrd="0" parTransId="{7B900598-1F56-47DA-8E98-24C577733FDA}" sibTransId="{4937AFE8-955D-460E-BD6A-03EBBAA32B18}"/>
    <dgm:cxn modelId="{E1D6E790-5DF3-4677-9E42-108B59FA07C9}" type="presOf" srcId="{66E03B2C-F26E-4C1F-B309-35C12B9F6795}" destId="{34F0AA47-E046-4EC1-AA62-950D1F2636EB}" srcOrd="0" destOrd="0" presId="urn:microsoft.com/office/officeart/2018/5/layout/IconCircleLabelList"/>
    <dgm:cxn modelId="{3D3982BC-72E8-4A9F-AB51-3D5A1BFE6CF6}" srcId="{34DFC3B6-52FC-4619-8014-3B3972ACC2B3}" destId="{294ACAA4-7D45-4F14-A46E-03C2BD900B47}" srcOrd="1" destOrd="0" parTransId="{04B86731-35DE-478D-A8BA-58CE06979371}" sibTransId="{10D7343D-6A19-4725-9A56-5D9AD32A5A5C}"/>
    <dgm:cxn modelId="{BA8F73BD-5605-48E2-AD99-5ABBDC4B95B4}" type="presOf" srcId="{34DFC3B6-52FC-4619-8014-3B3972ACC2B3}" destId="{2B41600B-A5B8-49AB-91A1-3877C0BBC5C3}" srcOrd="0" destOrd="0" presId="urn:microsoft.com/office/officeart/2018/5/layout/IconCircleLabelList"/>
    <dgm:cxn modelId="{B4927F27-8C41-452E-BB42-B07FF65436C2}" type="presParOf" srcId="{2B41600B-A5B8-49AB-91A1-3877C0BBC5C3}" destId="{07078402-ADEE-451B-81A1-CA862265385D}" srcOrd="0" destOrd="0" presId="urn:microsoft.com/office/officeart/2018/5/layout/IconCircleLabelList"/>
    <dgm:cxn modelId="{FF6B2731-44D9-4E3F-AF48-F86412443295}" type="presParOf" srcId="{07078402-ADEE-451B-81A1-CA862265385D}" destId="{62DC2466-6619-44A5-B892-B9369235CD5B}" srcOrd="0" destOrd="0" presId="urn:microsoft.com/office/officeart/2018/5/layout/IconCircleLabelList"/>
    <dgm:cxn modelId="{112E3445-2BFE-4DE7-81CA-EC2A924FCD98}" type="presParOf" srcId="{07078402-ADEE-451B-81A1-CA862265385D}" destId="{E68EC1A7-C08A-4B75-841F-E8C8A11E53E3}" srcOrd="1" destOrd="0" presId="urn:microsoft.com/office/officeart/2018/5/layout/IconCircleLabelList"/>
    <dgm:cxn modelId="{BBF8FBC9-75D9-4551-A9D9-60E4A28749D4}" type="presParOf" srcId="{07078402-ADEE-451B-81A1-CA862265385D}" destId="{B5B05DD9-927B-49D2-9F37-0A9A59CBCE6B}" srcOrd="2" destOrd="0" presId="urn:microsoft.com/office/officeart/2018/5/layout/IconCircleLabelList"/>
    <dgm:cxn modelId="{D07CD9AE-8022-4600-8B59-9CBC8D998B96}" type="presParOf" srcId="{07078402-ADEE-451B-81A1-CA862265385D}" destId="{34F0AA47-E046-4EC1-AA62-950D1F2636EB}" srcOrd="3" destOrd="0" presId="urn:microsoft.com/office/officeart/2018/5/layout/IconCircleLabelList"/>
    <dgm:cxn modelId="{E209472D-178F-406D-8B1E-7D9F307ADB06}" type="presParOf" srcId="{2B41600B-A5B8-49AB-91A1-3877C0BBC5C3}" destId="{1AC6FC91-E2AF-41FB-9009-8C52D965105D}" srcOrd="1" destOrd="0" presId="urn:microsoft.com/office/officeart/2018/5/layout/IconCircleLabelList"/>
    <dgm:cxn modelId="{6646F9F9-9C2D-4611-8ACC-D478F73AA063}" type="presParOf" srcId="{2B41600B-A5B8-49AB-91A1-3877C0BBC5C3}" destId="{CF7F8E8C-CC58-4A22-A35E-2A80C9553FAB}" srcOrd="2" destOrd="0" presId="urn:microsoft.com/office/officeart/2018/5/layout/IconCircleLabelList"/>
    <dgm:cxn modelId="{4E87E43D-04FA-4EFD-B386-0EE8D83F4F6C}" type="presParOf" srcId="{CF7F8E8C-CC58-4A22-A35E-2A80C9553FAB}" destId="{45370D0C-B4C9-4253-8726-C651354516A3}" srcOrd="0" destOrd="0" presId="urn:microsoft.com/office/officeart/2018/5/layout/IconCircleLabelList"/>
    <dgm:cxn modelId="{E1F99637-4CC0-4D11-99CF-8C11ACF58931}" type="presParOf" srcId="{CF7F8E8C-CC58-4A22-A35E-2A80C9553FAB}" destId="{FD511F43-AECA-4CF3-B901-8B5873E433C2}" srcOrd="1" destOrd="0" presId="urn:microsoft.com/office/officeart/2018/5/layout/IconCircleLabelList"/>
    <dgm:cxn modelId="{F26C22F3-7852-4B66-B00D-2421CBEF15B6}" type="presParOf" srcId="{CF7F8E8C-CC58-4A22-A35E-2A80C9553FAB}" destId="{6708FFBC-14ED-4A60-B60B-2A388491DCE7}" srcOrd="2" destOrd="0" presId="urn:microsoft.com/office/officeart/2018/5/layout/IconCircleLabelList"/>
    <dgm:cxn modelId="{75D12995-CE6F-4237-B427-6692A4FFC83C}" type="presParOf" srcId="{CF7F8E8C-CC58-4A22-A35E-2A80C9553FAB}" destId="{43F5453F-50AC-4166-9F70-EAE8DDDFC74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1A3F7-3705-4F16-9469-E553351DA6D7}">
      <dsp:nvSpPr>
        <dsp:cNvPr id="0" name=""/>
        <dsp:cNvSpPr/>
      </dsp:nvSpPr>
      <dsp:spPr>
        <a:xfrm>
          <a:off x="3033" y="293201"/>
          <a:ext cx="2406420" cy="14438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Usecase Diagram</a:t>
          </a:r>
        </a:p>
      </dsp:txBody>
      <dsp:txXfrm>
        <a:off x="3033" y="293201"/>
        <a:ext cx="2406420" cy="1443852"/>
      </dsp:txXfrm>
    </dsp:sp>
    <dsp:sp modelId="{398B2D83-D887-462E-A280-BB76739D18B4}">
      <dsp:nvSpPr>
        <dsp:cNvPr id="0" name=""/>
        <dsp:cNvSpPr/>
      </dsp:nvSpPr>
      <dsp:spPr>
        <a:xfrm>
          <a:off x="2650095" y="293201"/>
          <a:ext cx="2406420" cy="144385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Usecase Descriptions</a:t>
          </a:r>
        </a:p>
      </dsp:txBody>
      <dsp:txXfrm>
        <a:off x="2650095" y="293201"/>
        <a:ext cx="2406420" cy="1443852"/>
      </dsp:txXfrm>
    </dsp:sp>
    <dsp:sp modelId="{CBF66723-03C6-4219-9587-7E8989443DEF}">
      <dsp:nvSpPr>
        <dsp:cNvPr id="0" name=""/>
        <dsp:cNvSpPr/>
      </dsp:nvSpPr>
      <dsp:spPr>
        <a:xfrm>
          <a:off x="5297158" y="293201"/>
          <a:ext cx="2406420" cy="14438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Activity Diagram</a:t>
          </a:r>
        </a:p>
      </dsp:txBody>
      <dsp:txXfrm>
        <a:off x="5297158" y="293201"/>
        <a:ext cx="2406420" cy="1443852"/>
      </dsp:txXfrm>
    </dsp:sp>
    <dsp:sp modelId="{89776CC2-397E-41C3-85D9-1C437D56E353}">
      <dsp:nvSpPr>
        <dsp:cNvPr id="0" name=""/>
        <dsp:cNvSpPr/>
      </dsp:nvSpPr>
      <dsp:spPr>
        <a:xfrm>
          <a:off x="7944221" y="293201"/>
          <a:ext cx="2406420" cy="14438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Sequence Diagram</a:t>
          </a:r>
        </a:p>
      </dsp:txBody>
      <dsp:txXfrm>
        <a:off x="7944221" y="293201"/>
        <a:ext cx="2406420" cy="1443852"/>
      </dsp:txXfrm>
    </dsp:sp>
    <dsp:sp modelId="{F9FD2FC4-40B5-4975-9638-9048A9A04044}">
      <dsp:nvSpPr>
        <dsp:cNvPr id="0" name=""/>
        <dsp:cNvSpPr/>
      </dsp:nvSpPr>
      <dsp:spPr>
        <a:xfrm>
          <a:off x="3033" y="1977696"/>
          <a:ext cx="2406420" cy="14438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State machine</a:t>
          </a:r>
        </a:p>
      </dsp:txBody>
      <dsp:txXfrm>
        <a:off x="3033" y="1977696"/>
        <a:ext cx="2406420" cy="1443852"/>
      </dsp:txXfrm>
    </dsp:sp>
    <dsp:sp modelId="{43EB93C3-121D-4111-8939-044D2EBE2B63}">
      <dsp:nvSpPr>
        <dsp:cNvPr id="0" name=""/>
        <dsp:cNvSpPr/>
      </dsp:nvSpPr>
      <dsp:spPr>
        <a:xfrm>
          <a:off x="2650095" y="1977696"/>
          <a:ext cx="2406420" cy="14438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Class diagram</a:t>
          </a:r>
        </a:p>
      </dsp:txBody>
      <dsp:txXfrm>
        <a:off x="2650095" y="1977696"/>
        <a:ext cx="2406420" cy="1443852"/>
      </dsp:txXfrm>
    </dsp:sp>
    <dsp:sp modelId="{3FDEA266-F5DF-4619-82FF-2E023DF8568D}">
      <dsp:nvSpPr>
        <dsp:cNvPr id="0" name=""/>
        <dsp:cNvSpPr/>
      </dsp:nvSpPr>
      <dsp:spPr>
        <a:xfrm>
          <a:off x="5297158" y="1977696"/>
          <a:ext cx="2406420" cy="144385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Component Diagram</a:t>
          </a:r>
        </a:p>
      </dsp:txBody>
      <dsp:txXfrm>
        <a:off x="5297158" y="1977696"/>
        <a:ext cx="2406420" cy="1443852"/>
      </dsp:txXfrm>
    </dsp:sp>
    <dsp:sp modelId="{AD6EF5E6-38CB-49D2-BA17-6CBCB21B1009}">
      <dsp:nvSpPr>
        <dsp:cNvPr id="0" name=""/>
        <dsp:cNvSpPr/>
      </dsp:nvSpPr>
      <dsp:spPr>
        <a:xfrm>
          <a:off x="7944221" y="1977696"/>
          <a:ext cx="2406420" cy="14438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Petri Nets</a:t>
          </a:r>
        </a:p>
      </dsp:txBody>
      <dsp:txXfrm>
        <a:off x="7944221" y="1977696"/>
        <a:ext cx="2406420" cy="1443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C2466-6619-44A5-B892-B9369235CD5B}">
      <dsp:nvSpPr>
        <dsp:cNvPr id="0" name=""/>
        <dsp:cNvSpPr/>
      </dsp:nvSpPr>
      <dsp:spPr>
        <a:xfrm>
          <a:off x="1963837" y="5737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EC1A7-C08A-4B75-841F-E8C8A11E53E3}">
      <dsp:nvSpPr>
        <dsp:cNvPr id="0" name=""/>
        <dsp:cNvSpPr/>
      </dsp:nvSpPr>
      <dsp:spPr>
        <a:xfrm>
          <a:off x="2431837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0AA47-E046-4EC1-AA62-950D1F2636EB}">
      <dsp:nvSpPr>
        <dsp:cNvPr id="0" name=""/>
        <dsp:cNvSpPr/>
      </dsp:nvSpPr>
      <dsp:spPr>
        <a:xfrm>
          <a:off x="1261837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/>
            <a:t>Question?</a:t>
          </a:r>
        </a:p>
      </dsp:txBody>
      <dsp:txXfrm>
        <a:off x="1261837" y="2937375"/>
        <a:ext cx="3600000" cy="720000"/>
      </dsp:txXfrm>
    </dsp:sp>
    <dsp:sp modelId="{45370D0C-B4C9-4253-8726-C651354516A3}">
      <dsp:nvSpPr>
        <dsp:cNvPr id="0" name=""/>
        <dsp:cNvSpPr/>
      </dsp:nvSpPr>
      <dsp:spPr>
        <a:xfrm>
          <a:off x="6193837" y="57374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11F43-AECA-4CF3-B901-8B5873E433C2}">
      <dsp:nvSpPr>
        <dsp:cNvPr id="0" name=""/>
        <dsp:cNvSpPr/>
      </dsp:nvSpPr>
      <dsp:spPr>
        <a:xfrm>
          <a:off x="6661837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5453F-50AC-4166-9F70-EAE8DDDFC74A}">
      <dsp:nvSpPr>
        <dsp:cNvPr id="0" name=""/>
        <dsp:cNvSpPr/>
      </dsp:nvSpPr>
      <dsp:spPr>
        <a:xfrm>
          <a:off x="5491837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/>
            <a:t>Queries?</a:t>
          </a:r>
        </a:p>
      </dsp:txBody>
      <dsp:txXfrm>
        <a:off x="5491837" y="2937375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8A08B2-BE17-007C-E36F-5E4712220E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F98C6-04AF-F419-AEF9-5A03DD1A60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CB4C0-4687-4C61-98DE-F39601FCDEF1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DC414-A090-7845-C3C5-FEE6860AB3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C0149-8DF9-FCCF-72A0-C0EEF31A68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E09B9-D87E-4221-A461-B59BD6B22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516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CD76-E5F7-4721-8D7B-B0155F63B8B0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8898A-9B0B-4F31-ACED-CAE2C9B8A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700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18E-7BF4-4487-8F99-2F0DF7A8A30E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69189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2209-C90F-4F4B-A63B-7C4A8DAD2AFA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7419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4CEE-A2AF-4494-925E-511301CFEAF3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76146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862-E3EB-4B7E-AD20-A009DA667DEF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7111859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F648-11A2-44B0-8753-9A69279F4D49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4265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DD7E4-3AFB-49A1-998D-79829ADBAD2D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22306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3EC1-A8A6-4D51-8E5C-9DB3209872F9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27951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A05C3-C36B-44FC-9A6C-854280FE0863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58585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C608-94DB-4807-94EB-99E49A98737C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31318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52C1-AC3B-4738-A9FB-5C4281A791E4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05591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185C-942D-42BC-A5F2-03E080E6B42B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69479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8DD4-2F63-4C61-B089-0F861B2B1D8C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26094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65625-243B-4E6F-8EAE-1492C7DF7E23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18965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FF0C-2BFF-4275-AE05-DEDBA03462E3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388971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9EC8-508F-4CE4-A5C5-0E31348D2C60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3410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EC140-8982-499F-8EA8-135FEE326B17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44031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1C1A-209A-4C50-938A-FDB0AB5FF425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55485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2AFCE4-6870-4B64-A3B9-6D150E75E4AC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36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cover/>
  </p:transition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58948" y="1233378"/>
            <a:ext cx="5441285" cy="2364964"/>
          </a:xfrm>
        </p:spPr>
        <p:txBody>
          <a:bodyPr>
            <a:normAutofit/>
          </a:bodyPr>
          <a:lstStyle/>
          <a:p>
            <a:r>
              <a:rPr lang="en-US" dirty="0"/>
              <a:t>Order Placement System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358853" y="3852985"/>
            <a:ext cx="5441286" cy="2364964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>
                <a:solidFill>
                  <a:srgbClr val="D65039"/>
                </a:solidFill>
              </a:rPr>
              <a:t>Software Development &amp; Architecture</a:t>
            </a:r>
          </a:p>
          <a:p>
            <a:r>
              <a:rPr lang="en-US" sz="3200" dirty="0">
                <a:solidFill>
                  <a:srgbClr val="D65039"/>
                </a:solidFill>
              </a:rPr>
              <a:t>Presented by </a:t>
            </a:r>
          </a:p>
          <a:p>
            <a:r>
              <a:rPr lang="en-US" sz="3200" dirty="0">
                <a:solidFill>
                  <a:srgbClr val="D65039"/>
                </a:solidFill>
              </a:rPr>
              <a:t>Syed Mubashir Hassan</a:t>
            </a:r>
          </a:p>
          <a:p>
            <a:r>
              <a:rPr lang="en-US" dirty="0">
                <a:solidFill>
                  <a:srgbClr val="D65039"/>
                </a:solidFill>
              </a:rPr>
              <a:t>
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934112-154B-4CC7-A804-F3DCB205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DFFD3F-1761-48EB-87A7-BD30D954B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6" r="29208" b="6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620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2D658-2031-002E-6108-46125889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699EE22-C0B3-5378-C4F5-BC1A510B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23473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6FD44-A200-C32A-8C9A-3852A1B82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1251284"/>
            <a:ext cx="9440862" cy="245854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Sequence diagrams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EC990D-8AF5-B687-8FAC-24CE079E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 smtClean="0"/>
              <a:pPr>
                <a:spcAft>
                  <a:spcPts val="600"/>
                </a:spcAft>
              </a:pPr>
              <a:t>11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382997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2B24801-69DB-7F9C-24E5-B60F7F4F4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9079" y="967532"/>
            <a:ext cx="8273842" cy="4922936"/>
          </a:xfrm>
          <a:prstGeom prst="rect">
            <a:avLst/>
          </a:prstGeom>
          <a:noFill/>
          <a:ln w="190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428CA-AB64-6BC5-4627-38A55643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82038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 smtClean="0"/>
              <a:pPr>
                <a:spcAft>
                  <a:spcPts val="600"/>
                </a:spcAft>
              </a:pPr>
              <a:t>12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7060242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1732CB8-BF5C-764B-459B-55E3BA8A0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8621" y="967532"/>
            <a:ext cx="5294758" cy="4922936"/>
          </a:xfrm>
          <a:prstGeom prst="rect">
            <a:avLst/>
          </a:prstGeom>
          <a:noFill/>
          <a:ln w="190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E0130-E191-08C8-91D4-17515DDC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82038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 smtClean="0"/>
              <a:pPr>
                <a:spcAft>
                  <a:spcPts val="600"/>
                </a:spcAft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4420008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7C81C-3745-9E82-84A4-35DD9A89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F52A48E-1E4B-767B-C212-74594CB2C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514809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D87911DF-5A33-8993-2D51-F76EE507AC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4EDD11-078F-45BC-852D-3474DE59F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2794" y="0"/>
            <a:ext cx="9339206" cy="6858000"/>
          </a:xfrm>
          <a:prstGeom prst="rect">
            <a:avLst/>
          </a:prstGeom>
          <a:gradFill flip="none" rotWithShape="1"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6D91A-3EAA-669D-3576-4506B125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701" y="3496574"/>
            <a:ext cx="6436104" cy="10524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State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A2078-294F-E28C-4EA1-A65DF402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260" y="6000749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950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3F5B81-FEEA-C587-53EF-52E77CA6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D9E632-4B33-9897-EBAA-080BAE9F8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328" y="336670"/>
            <a:ext cx="5727383" cy="618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38572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A381C-E88F-9567-6AF4-7D4F7D4B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633E51F-198A-57CD-B959-A1B6B29E2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08611"/>
            <a:ext cx="7484599" cy="61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09931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1FE0B-BDC0-48E4-333E-1DDCD37F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DD1DEF3-4BF1-60FD-CE28-4CD8EC65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58" y="417195"/>
            <a:ext cx="6946582" cy="60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3240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blac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BD077ACD-938D-0F8B-D258-F664751751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41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C3FB8-49B9-1338-3DB2-76622B0F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Class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0DFC6-7945-9A24-56EC-41B4EC76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 smtClean="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540812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5720-2944-33F7-CEF1-0D9E4E59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69DE1-C9DD-883F-35A0-738AF917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E8F943-1AF6-7B37-9108-EA2405EB1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43261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089199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4CAA-A8A1-21DE-3ECE-D9583755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7EED54B-1510-012D-D914-252F70CFB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70" y="171450"/>
            <a:ext cx="8468041" cy="650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86467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511B1-CC92-8A10-2370-CCD22CDD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197428"/>
            <a:ext cx="5955127" cy="44631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/>
              <a:t>Component Diagram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476A1-194E-2249-B743-97D2BE6B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3344" y="5883275"/>
            <a:ext cx="5142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99010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D447B-FB72-7350-EF97-24506F2C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65248F8-F467-E74E-25E2-3D9849494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28819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Video 12">
            <a:extLst>
              <a:ext uri="{FF2B5EF4-FFF2-40B4-BE49-F238E27FC236}">
                <a16:creationId xmlns:a16="http://schemas.microsoft.com/office/drawing/2014/main" id="{C3CBC057-9D64-E16D-EB63-96A3EE920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1" r="-1" b="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3D27E22C-32FB-4C71-BCE7-0E8266457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D74D9-4DE4-D5C6-DD94-07A2C5B2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5" y="3496574"/>
            <a:ext cx="6436104" cy="10524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Deployment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C9B27-41FD-9970-37B3-345F64DA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472" y="6000749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7839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3AEDC-00D3-DAC5-5ACC-82845088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B9EBEEB-5126-C140-4795-561FA865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17449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d threads and scribbles">
            <a:extLst>
              <a:ext uri="{FF2B5EF4-FFF2-40B4-BE49-F238E27FC236}">
                <a16:creationId xmlns:a16="http://schemas.microsoft.com/office/drawing/2014/main" id="{43782600-1BA7-06DC-671D-E4C0C917E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07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2076B-462A-4594-A2C9-8BEE020F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Petri nets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DA885-9A50-211F-AC20-5A6312AF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 smtClean="0"/>
              <a:pPr>
                <a:spcAft>
                  <a:spcPts val="600"/>
                </a:spcAft>
              </a:pPr>
              <a:t>25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106282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93028-E3A5-9F1A-47C0-7CCCB54C1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532198"/>
            <a:ext cx="10322734" cy="3793603"/>
          </a:xfrm>
          <a:prstGeom prst="rect">
            <a:avLst/>
          </a:prstGeom>
          <a:ln w="1905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D9DEBF-0A0D-751B-4919-830F576D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82038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 smtClean="0"/>
              <a:pPr>
                <a:spcAft>
                  <a:spcPts val="600"/>
                </a:spcAft>
              </a:pPr>
              <a:t>26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75119745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">
            <a:extLst>
              <a:ext uri="{FF2B5EF4-FFF2-40B4-BE49-F238E27FC236}">
                <a16:creationId xmlns:a16="http://schemas.microsoft.com/office/drawing/2014/main" id="{B244A82D-0868-4B0C-8E7F-C2BF96A56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78813"/>
              </p:ext>
            </p:extLst>
          </p:nvPr>
        </p:nvGraphicFramePr>
        <p:xfrm>
          <a:off x="919162" y="1571625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AEE2F-FD2B-7419-F93A-96F5885D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600" smtClean="0"/>
              <a:t>27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9415590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0B8DF2-A3B7-4D06-B855-6B85CD245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742434"/>
            <a:ext cx="5441285" cy="2922365"/>
          </a:xfrm>
        </p:spPr>
        <p:txBody>
          <a:bodyPr anchor="ctr"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0EC109-1836-4B9D-9F35-F6394CC9D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4830428"/>
            <a:ext cx="5441286" cy="9333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CA466E"/>
                </a:solidFill>
              </a:rPr>
              <a:t>That is all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7" name="Graphic 16" descr="Handshake">
            <a:extLst>
              <a:ext uri="{FF2B5EF4-FFF2-40B4-BE49-F238E27FC236}">
                <a16:creationId xmlns:a16="http://schemas.microsoft.com/office/drawing/2014/main" id="{C310C06A-D487-4BE3-9417-BED807FFA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093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43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D0736-5571-0B0B-8276-4F473694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 err="1"/>
              <a:t>UseCase</a:t>
            </a:r>
            <a:r>
              <a:rPr lang="en-US" sz="4200" dirty="0"/>
              <a:t>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AFE1A-A039-C58E-4C18-52E38104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6348C-DB6E-AD44-EDA7-D2E95C90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70" y="1"/>
            <a:ext cx="9019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770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0736-5571-0B0B-8276-4F473694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Make payment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35EC88-0644-02D0-FC66-D666AC084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3" b="1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AFE1A-A039-C58E-4C18-52E38104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rgbClr val="FFFFFF"/>
              </a:solidFill>
            </a:endParaRPr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72A8E26F-8E1F-289A-B9D6-61D3F27C4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294" r="-1" b="10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16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0736-5571-0B0B-8276-4F473694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Place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AFE1A-A039-C58E-4C18-52E38104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rgbClr val="FFFFFF"/>
              </a:solidFill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BDC9944-E338-1C30-5043-A70B81ED1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6355" y="-32735"/>
            <a:ext cx="8249149" cy="6775057"/>
          </a:xfrm>
        </p:spPr>
      </p:pic>
    </p:spTree>
    <p:extLst>
      <p:ext uri="{BB962C8B-B14F-4D97-AF65-F5344CB8AC3E}">
        <p14:creationId xmlns:p14="http://schemas.microsoft.com/office/powerpoint/2010/main" val="1669362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C2980-D970-5816-A981-225C8BF7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52" y="300947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Edit cart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B265856-F4B2-CADD-98B1-1007ED189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07" y="0"/>
            <a:ext cx="8537703" cy="66865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BCA7C-FB72-428F-A08E-2A9DAD78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4484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B92A6-1DBE-6DB6-E9F4-3F7ECD64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1251284"/>
            <a:ext cx="9440862" cy="245854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Activity diagrams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2D1D3-CC16-3C09-70F2-384CCB06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 smtClean="0"/>
              <a:pPr>
                <a:spcAft>
                  <a:spcPts val="600"/>
                </a:spcAft>
              </a:pPr>
              <a:t>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1556802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8C5D21-92BA-A9FC-F1B2-CFAC8BA3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endParaRPr lang="en-US" sz="42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FBE4C30-FD1D-D42D-A0F9-AC4A88E32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" r="2" b="7992"/>
          <a:stretch/>
        </p:blipFill>
        <p:spPr bwMode="auto">
          <a:xfrm>
            <a:off x="0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45756-1272-0B2D-3240-01AA92C9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738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7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45756-1272-0B2D-3240-01AA92C9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E0A19-6107-AD8A-9868-9AA5F6B5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612533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F1832"/>
      </a:dk2>
      <a:lt2>
        <a:srgbClr val="F0F3F2"/>
      </a:lt2>
      <a:accent1>
        <a:srgbClr val="CA466E"/>
      </a:accent1>
      <a:accent2>
        <a:srgbClr val="B83493"/>
      </a:accent2>
      <a:accent3>
        <a:srgbClr val="B846CA"/>
      </a:accent3>
      <a:accent4>
        <a:srgbClr val="6F34B8"/>
      </a:accent4>
      <a:accent5>
        <a:srgbClr val="4A46CA"/>
      </a:accent5>
      <a:accent6>
        <a:srgbClr val="3467B8"/>
      </a:accent6>
      <a:hlink>
        <a:srgbClr val="6C56C6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87</Words>
  <Application>Microsoft Office PowerPoint</Application>
  <PresentationFormat>Widescreen</PresentationFormat>
  <Paragraphs>55</Paragraphs>
  <Slides>28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Bodoni MT</vt:lpstr>
      <vt:lpstr>Calibri</vt:lpstr>
      <vt:lpstr>Goudy Old Style</vt:lpstr>
      <vt:lpstr>Wingdings 2</vt:lpstr>
      <vt:lpstr>SlateVTI</vt:lpstr>
      <vt:lpstr>Order Placement System</vt:lpstr>
      <vt:lpstr>Agenda</vt:lpstr>
      <vt:lpstr>UseCase Diagram</vt:lpstr>
      <vt:lpstr>Make payment</vt:lpstr>
      <vt:lpstr>Place order</vt:lpstr>
      <vt:lpstr>Edit cart</vt:lpstr>
      <vt:lpstr>Activity diagrams</vt:lpstr>
      <vt:lpstr>PowerPoint Presentation</vt:lpstr>
      <vt:lpstr>PowerPoint Presentation</vt:lpstr>
      <vt:lpstr>PowerPoint Presentation</vt:lpstr>
      <vt:lpstr>Sequence diagrams</vt:lpstr>
      <vt:lpstr>PowerPoint Presentation</vt:lpstr>
      <vt:lpstr>PowerPoint Presentation</vt:lpstr>
      <vt:lpstr>PowerPoint Presentation</vt:lpstr>
      <vt:lpstr>State machines</vt:lpstr>
      <vt:lpstr>PowerPoint Presentation</vt:lpstr>
      <vt:lpstr>PowerPoint Presentation</vt:lpstr>
      <vt:lpstr>PowerPoint Presentation</vt:lpstr>
      <vt:lpstr>Class diagram</vt:lpstr>
      <vt:lpstr>PowerPoint Presentation</vt:lpstr>
      <vt:lpstr>Component Diagram</vt:lpstr>
      <vt:lpstr>PowerPoint Presentation</vt:lpstr>
      <vt:lpstr>Deployment Diagram</vt:lpstr>
      <vt:lpstr>PowerPoint Presentation</vt:lpstr>
      <vt:lpstr>Petri nets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Business Trends</dc:title>
  <dc:creator>shaiza hassan</dc:creator>
  <cp:lastModifiedBy>ML-SP20-BSSE-1365</cp:lastModifiedBy>
  <cp:revision>41</cp:revision>
  <dcterms:created xsi:type="dcterms:W3CDTF">2021-12-23T15:05:58Z</dcterms:created>
  <dcterms:modified xsi:type="dcterms:W3CDTF">2022-05-29T22:08:36Z</dcterms:modified>
</cp:coreProperties>
</file>